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125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1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44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3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8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670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333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/>
          <p:cNvSpPr>
            <a:spLocks noChangeAspect="1"/>
          </p:cNvSpPr>
          <p:nvPr/>
        </p:nvSpPr>
        <p:spPr>
          <a:xfrm>
            <a:off x="1865320" y="1828800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21" name="Flowchart: Alternate Process 20"/>
          <p:cNvSpPr>
            <a:spLocks noChangeAspect="1"/>
          </p:cNvSpPr>
          <p:nvPr/>
        </p:nvSpPr>
        <p:spPr>
          <a:xfrm>
            <a:off x="3282358" y="1846465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22" name="Flowchart: Alternate Process 21"/>
          <p:cNvSpPr>
            <a:spLocks noChangeAspect="1"/>
          </p:cNvSpPr>
          <p:nvPr/>
        </p:nvSpPr>
        <p:spPr>
          <a:xfrm>
            <a:off x="1909928" y="2507936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23" name="Flowchart: Alternate Process 22"/>
          <p:cNvSpPr>
            <a:spLocks noChangeAspect="1"/>
          </p:cNvSpPr>
          <p:nvPr/>
        </p:nvSpPr>
        <p:spPr>
          <a:xfrm>
            <a:off x="1909928" y="4505231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24" name="Flowchart: Alternate Process 23"/>
          <p:cNvSpPr>
            <a:spLocks noChangeAspect="1"/>
          </p:cNvSpPr>
          <p:nvPr/>
        </p:nvSpPr>
        <p:spPr>
          <a:xfrm>
            <a:off x="3767365" y="3497959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25" name="Flowchart: Alternate Process 24"/>
          <p:cNvSpPr>
            <a:spLocks/>
          </p:cNvSpPr>
          <p:nvPr/>
        </p:nvSpPr>
        <p:spPr>
          <a:xfrm>
            <a:off x="4935748" y="3446004"/>
            <a:ext cx="2271404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(Objective Criteria Not Met)</a:t>
            </a:r>
          </a:p>
        </p:txBody>
      </p:sp>
      <p:sp>
        <p:nvSpPr>
          <p:cNvPr id="26" name="Flowchart: Alternate Process 25"/>
          <p:cNvSpPr>
            <a:spLocks/>
          </p:cNvSpPr>
          <p:nvPr/>
        </p:nvSpPr>
        <p:spPr>
          <a:xfrm>
            <a:off x="1360224" y="5145568"/>
            <a:ext cx="1991563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(Objective Criteria Met)</a:t>
            </a:r>
          </a:p>
        </p:txBody>
      </p:sp>
      <p:sp>
        <p:nvSpPr>
          <p:cNvPr id="27" name="Flowchart: Alternate Process 26"/>
          <p:cNvSpPr>
            <a:spLocks noChangeAspect="1"/>
          </p:cNvSpPr>
          <p:nvPr/>
        </p:nvSpPr>
        <p:spPr>
          <a:xfrm>
            <a:off x="1249446" y="3138873"/>
            <a:ext cx="2213119" cy="107146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Mucus Weight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10g?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Average Nasal Clearance Time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 min?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356005" y="4869586"/>
            <a:ext cx="1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9" name="Straight Arrow Connector 28"/>
          <p:cNvCxnSpPr/>
          <p:nvPr/>
        </p:nvCxnSpPr>
        <p:spPr>
          <a:xfrm>
            <a:off x="2356005" y="2861227"/>
            <a:ext cx="0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0" name="Straight Arrow Connector 29"/>
          <p:cNvCxnSpPr/>
          <p:nvPr/>
        </p:nvCxnSpPr>
        <p:spPr>
          <a:xfrm>
            <a:off x="4664513" y="3674604"/>
            <a:ext cx="27432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1" name="Straight Arrow Connector 30"/>
          <p:cNvCxnSpPr/>
          <p:nvPr/>
        </p:nvCxnSpPr>
        <p:spPr>
          <a:xfrm>
            <a:off x="3462565" y="3674604"/>
            <a:ext cx="30148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2" name="Straight Arrow Connector 31"/>
          <p:cNvCxnSpPr/>
          <p:nvPr/>
        </p:nvCxnSpPr>
        <p:spPr>
          <a:xfrm>
            <a:off x="2356005" y="2230719"/>
            <a:ext cx="1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3" name="Straight Arrow Connector 32"/>
          <p:cNvCxnSpPr/>
          <p:nvPr/>
        </p:nvCxnSpPr>
        <p:spPr>
          <a:xfrm>
            <a:off x="2853904" y="2023110"/>
            <a:ext cx="425848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4" name="Straight Arrow Connector 33"/>
          <p:cNvCxnSpPr/>
          <p:nvPr/>
        </p:nvCxnSpPr>
        <p:spPr>
          <a:xfrm>
            <a:off x="2356006" y="4218961"/>
            <a:ext cx="0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 Criteria Used to Determine Clinical Illness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6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Objective Criteria Used to Determine Clinical Illness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Criteria Used to Determine Clinical Illness</dc:title>
  <dc:creator>denise</dc:creator>
  <cp:lastModifiedBy>denise</cp:lastModifiedBy>
  <cp:revision>2</cp:revision>
  <dcterms:created xsi:type="dcterms:W3CDTF">2015-08-25T15:07:36Z</dcterms:created>
  <dcterms:modified xsi:type="dcterms:W3CDTF">2015-08-25T15:08:23Z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